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EDB33-2329-384E-A849-0004DD6FD2F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874F-3F54-2F40-A304-C0C5FDCE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3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D25BC-2A8C-FD47-B678-D2F5895AC6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1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7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5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2F33-D54E-5643-ACD6-B37972AFDBD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0EBB-0EA4-574D-8008-B31FDA93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PP Team\Conferences\IAS 2018\AGYW Satellite\pix for backdrop\IMG-20180721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PP Team\Conferences\IAS 2018\AGYW Satellite\pix for backdrop\IMG-20180721-WA0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65" y="0"/>
            <a:ext cx="4378036" cy="34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KPP Team\Conferences\IAS 2018\AGYW Satellite\pix for backdrop\IMG-20180721-WA0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64" y="3496624"/>
            <a:ext cx="4481835" cy="33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8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36600"/>
            <a:ext cx="9144000" cy="1481667"/>
          </a:xfrm>
        </p:spPr>
        <p:txBody>
          <a:bodyPr>
            <a:normAutofit fontScale="90000"/>
          </a:bodyPr>
          <a:lstStyle/>
          <a:p>
            <a:r>
              <a:rPr lang="en-US" altLang="en-US" sz="2600" b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2600" b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altLang="en-US" sz="48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48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GB" altLang="en-US" sz="4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PrEP  for YWAG…</a:t>
            </a:r>
            <a:endParaRPr lang="en-US" altLang="en-US" sz="4000" i="1" dirty="0" smtClean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026" name="Picture 2" descr="D:\KPP Team\Conferences\IAS 2018\AGYW Satellite\pix for backdrop\Pic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3"/>
            <a:ext cx="9187168" cy="64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66" y="1"/>
            <a:ext cx="385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98" y="0"/>
            <a:ext cx="5281603" cy="34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6303"/>
            <a:ext cx="9144000" cy="344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On-screen Show (4:3)</PresentationFormat>
  <Paragraphs>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   PrEP  for YWAG…</vt:lpstr>
      <vt:lpstr>PowerPoint Presentation</vt:lpstr>
      <vt:lpstr>PowerPoint Presentation</vt:lpstr>
    </vt:vector>
  </TitlesOfParts>
  <Company>RCTP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 implementation…</dc:title>
  <dc:creator>Prof. E Bukusi</dc:creator>
  <cp:lastModifiedBy>DALAL, Shona</cp:lastModifiedBy>
  <cp:revision>7</cp:revision>
  <dcterms:created xsi:type="dcterms:W3CDTF">2018-07-18T09:04:15Z</dcterms:created>
  <dcterms:modified xsi:type="dcterms:W3CDTF">2018-07-23T16:19:21Z</dcterms:modified>
</cp:coreProperties>
</file>